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58"/>
  </p:normalViewPr>
  <p:slideViewPr>
    <p:cSldViewPr snapToGrid="0">
      <p:cViewPr varScale="1">
        <p:scale>
          <a:sx n="73" d="100"/>
          <a:sy n="7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4/6/26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691CE-AE6B-68CB-5EC8-DCE984C98FBD}"/>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7081285" y="8548577"/>
            <a:ext cx="8574304" cy="173842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fontScale="92500"/>
          </a:bodyPr>
          <a:lstStyle/>
          <a:p>
            <a:pPr marL="0" indent="0" algn="l">
              <a:buNone/>
            </a:pPr>
            <a:r>
              <a:rPr lang="en-US" sz="3600" b="1" i="0" dirty="0">
                <a:solidFill>
                  <a:srgbClr val="172B4D"/>
                </a:solidFill>
                <a:effectLst/>
              </a:rPr>
              <a:t>Candidate Eligibility for Students </a:t>
            </a:r>
            <a:r>
              <a:rPr lang="en-US" sz="2600" i="0" dirty="0">
                <a:solidFill>
                  <a:srgbClr val="172B4D"/>
                </a:solidFill>
                <a:effectLst/>
              </a:rPr>
              <a:t>(Susquehanna offers opportunities for candidates from undergrad to PhD)</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PROGRAMS: </a:t>
            </a:r>
            <a:r>
              <a:rPr lang="en-US" sz="3000" b="0" i="0" dirty="0">
                <a:solidFill>
                  <a:srgbClr val="172B4D"/>
                </a:solidFill>
                <a:effectLst/>
              </a:rPr>
              <a:t>For students not yet eligible for internships</a:t>
            </a: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7672243" y="8702799"/>
            <a:ext cx="7983345"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2800" b="0" i="0" dirty="0">
                <a:solidFill>
                  <a:schemeClr val="bg1"/>
                </a:solidFill>
                <a:effectLst/>
              </a:rPr>
              <a:t>We sponsor and attend high school events and competitions. We also host a virtual high school Discovery Event eac</a:t>
            </a:r>
            <a:r>
              <a:rPr lang="en-US" sz="2800" dirty="0">
                <a:solidFill>
                  <a:schemeClr val="bg1"/>
                </a:solidFill>
              </a:rPr>
              <a:t>h year</a:t>
            </a:r>
            <a:r>
              <a:rPr lang="en-US" sz="2800" b="0" i="0" dirty="0">
                <a:solidFill>
                  <a:schemeClr val="bg1"/>
                </a:solidFill>
                <a:effectLst/>
              </a:rPr>
              <a:t>. </a:t>
            </a:r>
            <a:endParaRPr lang="en-US" sz="28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6414012"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300" b="1" dirty="0">
                <a:solidFill>
                  <a:srgbClr val="172B4D"/>
                </a:solidFill>
              </a:rPr>
              <a:t>Campus Career Opportunities</a:t>
            </a:r>
          </a:p>
          <a:p>
            <a:r>
              <a:rPr lang="en-US" sz="2800" b="1" dirty="0">
                <a:solidFill>
                  <a:srgbClr val="172B4D"/>
                </a:solidFill>
              </a:rPr>
              <a:t>CAMPUS OPPORTUNITIES: </a:t>
            </a:r>
            <a:r>
              <a:rPr lang="en-US" sz="2800" dirty="0">
                <a:solidFill>
                  <a:srgbClr val="172B4D"/>
                </a:solidFill>
              </a:rPr>
              <a:t>Trading, Quant, Machine Learning, Technology, Equity + Macro Research, Growth Equity/Private Equity, ETF Sales, Derivatives Sales, Sell Side Research, Operations, Accounting, and Tax</a:t>
            </a:r>
          </a:p>
          <a:p>
            <a:r>
              <a:rPr lang="en-US" sz="2800" b="1" dirty="0">
                <a:solidFill>
                  <a:srgbClr val="172B4D"/>
                </a:solidFill>
              </a:rPr>
              <a:t>MAIN OFFICES FOR CAMPUS ROLES: </a:t>
            </a:r>
            <a:r>
              <a:rPr lang="en-US" sz="2800" dirty="0">
                <a:solidFill>
                  <a:srgbClr val="172B4D"/>
                </a:solidFill>
              </a:rPr>
              <a:t>Bala, New York, Chicago, Dublin, and Sydney</a:t>
            </a:r>
          </a:p>
          <a:p>
            <a:r>
              <a:rPr lang="en-US" sz="2800" b="1" dirty="0">
                <a:solidFill>
                  <a:srgbClr val="172B4D"/>
                </a:solidFill>
              </a:rPr>
              <a:t>SIG.COM/CAREERS:</a:t>
            </a:r>
            <a:r>
              <a:rPr lang="en-US" sz="28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the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an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2021</TotalTime>
  <Words>500</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16</cp:revision>
  <dcterms:created xsi:type="dcterms:W3CDTF">2023-05-16T17:30:13Z</dcterms:created>
  <dcterms:modified xsi:type="dcterms:W3CDTF">2026-04-06T16:34:34Z</dcterms:modified>
</cp:coreProperties>
</file>