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706B-C1CD-C4EC-0987-CD7A03548106}" name="O'Neill, Celina" initials="CO" userId="S::Celina.ONeill@sig.com::47ace102-7b72-4aef-ae7a-3550d39274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58"/>
  </p:normalViewPr>
  <p:slideViewPr>
    <p:cSldViewPr snapToGrid="0">
      <p:cViewPr varScale="1">
        <p:scale>
          <a:sx n="80" d="100"/>
          <a:sy n="80"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2/4/26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3,500+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blue text&#10;&#10;AI-generated content may be incorrect.">
            <a:extLst>
              <a:ext uri="{FF2B5EF4-FFF2-40B4-BE49-F238E27FC236}">
                <a16:creationId xmlns:a16="http://schemas.microsoft.com/office/drawing/2014/main" id="{A6E5A70A-549F-B435-D934-3EE64C9B4CAB}"/>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3855099"/>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a:t>
            </a:r>
            <a:r>
              <a:rPr lang="en-US" sz="3000" b="1" dirty="0">
                <a:solidFill>
                  <a:srgbClr val="172B4D"/>
                </a:solidFill>
              </a:rPr>
              <a:t>PROGRAMME</a:t>
            </a:r>
            <a:r>
              <a:rPr lang="en-US" sz="3000" b="1" i="0" dirty="0">
                <a:solidFill>
                  <a:srgbClr val="172B4D"/>
                </a:solidFill>
                <a:effectLst/>
              </a:rPr>
              <a:t>S: </a:t>
            </a:r>
            <a:r>
              <a:rPr lang="en-US" sz="3000" b="0" i="0" dirty="0">
                <a:solidFill>
                  <a:srgbClr val="172B4D"/>
                </a:solidFill>
                <a:effectLst/>
              </a:rPr>
              <a:t>For students not yet eligible for internships</a:t>
            </a:r>
          </a:p>
          <a:p>
            <a:r>
              <a:rPr lang="en-US" sz="3000" b="1" i="0" dirty="0">
                <a:solidFill>
                  <a:srgbClr val="172B4D"/>
                </a:solidFill>
                <a:effectLst/>
              </a:rPr>
              <a:t>CO-OPS: </a:t>
            </a:r>
            <a:r>
              <a:rPr lang="en-US" sz="3000" b="0" i="0" dirty="0">
                <a:solidFill>
                  <a:srgbClr val="172B4D"/>
                </a:solidFill>
                <a:effectLst/>
              </a:rPr>
              <a:t>For students with mandatory placement as part of their university degree</a:t>
            </a:r>
          </a:p>
          <a:p>
            <a:endParaRPr lang="en-US" sz="3000" b="0" i="0" dirty="0">
              <a:solidFill>
                <a:srgbClr val="172B4D"/>
              </a:solidFill>
              <a:effectLst/>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6029665"/>
            <a:ext cx="14398288"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Quant Trading, Quant Research, Technology, Equity Research, and Trading Operations</a:t>
            </a:r>
          </a:p>
          <a:p>
            <a:r>
              <a:rPr lang="en-US" sz="3000" b="1" dirty="0">
                <a:solidFill>
                  <a:srgbClr val="172B4D"/>
                </a:solidFill>
              </a:rPr>
              <a:t>MAIN OFFICES FOR CAMPUS ROLES: </a:t>
            </a:r>
            <a:r>
              <a:rPr lang="en-US" sz="3000" dirty="0">
                <a:solidFill>
                  <a:srgbClr val="172B4D"/>
                </a:solidFill>
              </a:rPr>
              <a:t>Dublin, London, Bala, New York, Chicago, Sydney</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2075</TotalTime>
  <Words>457</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16</cp:revision>
  <dcterms:created xsi:type="dcterms:W3CDTF">2023-05-16T17:30:13Z</dcterms:created>
  <dcterms:modified xsi:type="dcterms:W3CDTF">2026-02-04T16:26:32Z</dcterms:modified>
</cp:coreProperties>
</file>