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BB706B-C1CD-C4EC-0987-CD7A03548106}" name="O'Neill, Celina" initials="CO" userId="S::Celina.ONeill@sig.com::47ace102-7b72-4aef-ae7a-3550d39274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p:restoredTop sz="94658"/>
  </p:normalViewPr>
  <p:slideViewPr>
    <p:cSldViewPr snapToGrid="0">
      <p:cViewPr varScale="1">
        <p:scale>
          <a:sx n="80" d="100"/>
          <a:sy n="80" d="100"/>
        </p:scale>
        <p:origin x="1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4/6/26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4/6/26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3,500+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947A1-DE57-9626-3579-FE05E044A253}"/>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3855099"/>
          </a:xfrm>
        </p:spPr>
        <p:txBody>
          <a:bodyPr>
            <a:normAutofit/>
          </a:bodyPr>
          <a:lstStyle/>
          <a:p>
            <a:pPr marL="0" indent="0" algn="l">
              <a:buNone/>
            </a:pPr>
            <a:r>
              <a:rPr lang="en-US" sz="3600" b="1" i="0" dirty="0">
                <a:solidFill>
                  <a:srgbClr val="172B4D"/>
                </a:solidFill>
                <a:effectLst/>
              </a:rPr>
              <a:t>Candidate Eligibility for Students</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a:t>
            </a:r>
            <a:r>
              <a:rPr lang="en-US" sz="3000" b="1" dirty="0">
                <a:solidFill>
                  <a:srgbClr val="172B4D"/>
                </a:solidFill>
              </a:rPr>
              <a:t>PROGRAMME</a:t>
            </a:r>
            <a:r>
              <a:rPr lang="en-US" sz="3000" b="1" i="0" dirty="0">
                <a:solidFill>
                  <a:srgbClr val="172B4D"/>
                </a:solidFill>
                <a:effectLst/>
              </a:rPr>
              <a:t>S: </a:t>
            </a:r>
            <a:r>
              <a:rPr lang="en-US" sz="3000" b="0" i="0" dirty="0">
                <a:solidFill>
                  <a:srgbClr val="172B4D"/>
                </a:solidFill>
                <a:effectLst/>
              </a:rPr>
              <a:t>For students not yet eligible for internships</a:t>
            </a:r>
          </a:p>
          <a:p>
            <a:r>
              <a:rPr lang="en-US" sz="3000" b="1" i="0" dirty="0">
                <a:solidFill>
                  <a:srgbClr val="172B4D"/>
                </a:solidFill>
                <a:effectLst/>
              </a:rPr>
              <a:t>CO-OPS: </a:t>
            </a:r>
            <a:r>
              <a:rPr lang="en-US" sz="3000" b="0" i="0" dirty="0">
                <a:solidFill>
                  <a:srgbClr val="172B4D"/>
                </a:solidFill>
                <a:effectLst/>
              </a:rPr>
              <a:t>For students with mandatory placement as part of their university degree</a:t>
            </a:r>
          </a:p>
          <a:p>
            <a:endParaRPr lang="en-US" sz="3000" b="0" i="0" dirty="0">
              <a:solidFill>
                <a:srgbClr val="172B4D"/>
              </a:solidFill>
              <a:effectLst/>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6029665"/>
            <a:ext cx="14398288"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Campus Career Opportunities</a:t>
            </a:r>
          </a:p>
          <a:p>
            <a:r>
              <a:rPr lang="en-US" sz="3000" b="1" dirty="0">
                <a:solidFill>
                  <a:srgbClr val="172B4D"/>
                </a:solidFill>
              </a:rPr>
              <a:t>CAMPUS OPPORTUNITIES: </a:t>
            </a:r>
            <a:r>
              <a:rPr lang="en-US" sz="3000" dirty="0">
                <a:solidFill>
                  <a:srgbClr val="172B4D"/>
                </a:solidFill>
              </a:rPr>
              <a:t>Quant Trading, Quant Research, Technology, Equity Research, and Trading Operations</a:t>
            </a:r>
          </a:p>
          <a:p>
            <a:r>
              <a:rPr lang="en-US" sz="3000" b="1" dirty="0">
                <a:solidFill>
                  <a:srgbClr val="172B4D"/>
                </a:solidFill>
              </a:rPr>
              <a:t>MAIN OFFICES FOR CAMPUS ROLES: </a:t>
            </a:r>
            <a:r>
              <a:rPr lang="en-US" sz="3000" dirty="0">
                <a:solidFill>
                  <a:srgbClr val="172B4D"/>
                </a:solidFill>
              </a:rPr>
              <a:t>Dublin, London, Bala, New York, Chicago, Sydney</a:t>
            </a:r>
          </a:p>
          <a:p>
            <a:r>
              <a:rPr lang="en-US" sz="3000" b="1" dirty="0">
                <a:solidFill>
                  <a:srgbClr val="172B4D"/>
                </a:solidFill>
              </a:rPr>
              <a:t>SIG.COM/CAREERS:</a:t>
            </a:r>
            <a:r>
              <a:rPr lang="en-US" sz="30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2076</TotalTime>
  <Words>457</Words>
  <Application>Microsoft Macintosh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17</cp:revision>
  <dcterms:created xsi:type="dcterms:W3CDTF">2023-05-16T17:30:13Z</dcterms:created>
  <dcterms:modified xsi:type="dcterms:W3CDTF">2026-04-06T16:34:24Z</dcterms:modified>
</cp:coreProperties>
</file>