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94"/>
  </p:normalViewPr>
  <p:slideViewPr>
    <p:cSldViewPr snapToGrid="0">
      <p:cViewPr varScale="1">
        <p:scale>
          <a:sx n="80" d="100"/>
          <a:sy n="80" d="100"/>
        </p:scale>
        <p:origin x="101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11/12/24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orld map with blue text&#10;&#10;Description automatically generated">
            <a:extLst>
              <a:ext uri="{FF2B5EF4-FFF2-40B4-BE49-F238E27FC236}">
                <a16:creationId xmlns:a16="http://schemas.microsoft.com/office/drawing/2014/main" id="{43601510-F4D5-C630-3799-52869E9457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 PROGRAM: </a:t>
            </a:r>
            <a:r>
              <a:rPr lang="en-US" sz="3000" b="0" i="0" dirty="0">
                <a:solidFill>
                  <a:srgbClr val="172B4D"/>
                </a:solidFill>
                <a:effectLst/>
              </a:rPr>
              <a:t>Our 10-week program runs from late November to early February.</a:t>
            </a:r>
          </a:p>
          <a:p>
            <a:r>
              <a:rPr lang="en-US" sz="3000" b="1" i="0" dirty="0">
                <a:solidFill>
                  <a:srgbClr val="172B4D"/>
                </a:solidFill>
                <a:effectLst/>
              </a:rPr>
              <a:t>GRADUATE PROGRAMS: </a:t>
            </a:r>
            <a:r>
              <a:rPr lang="en-US" sz="3000" b="0" i="0" dirty="0">
                <a:solidFill>
                  <a:srgbClr val="172B4D"/>
                </a:solidFill>
                <a:effectLst/>
              </a:rPr>
              <a:t>For students approaching graduation</a:t>
            </a:r>
          </a:p>
          <a:p>
            <a:r>
              <a:rPr lang="en-US" sz="3000" b="1" i="0" dirty="0">
                <a:solidFill>
                  <a:srgbClr val="172B4D"/>
                </a:solidFill>
                <a:effectLst/>
              </a:rPr>
              <a:t>DISCOVERY DAYS: </a:t>
            </a:r>
            <a:r>
              <a:rPr lang="en-US" sz="3000" b="0" i="0" dirty="0">
                <a:solidFill>
                  <a:srgbClr val="172B4D"/>
                </a:solidFill>
                <a:effectLst/>
              </a:rPr>
              <a:t>For students not yet eligible for internships</a:t>
            </a: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3934574"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Quant Trading, Quant Research, Technology, Equity Research, and Trading Operations</a:t>
            </a:r>
          </a:p>
          <a:p>
            <a:r>
              <a:rPr lang="en-US" sz="3000" b="1" dirty="0">
                <a:solidFill>
                  <a:srgbClr val="172B4D"/>
                </a:solidFill>
              </a:rPr>
              <a:t>MAIN OFFICES FOR CAMPUS ROLES: </a:t>
            </a:r>
            <a:r>
              <a:rPr lang="en-US" sz="3000" dirty="0">
                <a:solidFill>
                  <a:srgbClr val="172B4D"/>
                </a:solidFill>
              </a:rPr>
              <a:t>Sydney</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1990</TotalTime>
  <Words>416</Words>
  <Application>Microsoft Macintosh PowerPoint</Application>
  <PresentationFormat>Custom</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12</cp:revision>
  <dcterms:created xsi:type="dcterms:W3CDTF">2023-05-16T17:30:13Z</dcterms:created>
  <dcterms:modified xsi:type="dcterms:W3CDTF">2024-11-12T20:17:54Z</dcterms:modified>
</cp:coreProperties>
</file>